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Моя молитва нехай лине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До Тебе наче фіміам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І пісня лине безупинно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чудовий Твій небесний храм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Боже, я молюсь за Україну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Боже, молю Тебе за людей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Ти їм прости, Ти їх спаси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милість Свою нам яви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1080000"/>
            <a:ext cx="9719280" cy="3960000"/>
          </a:xfrm>
          <a:prstGeom prst="rect">
            <a:avLst/>
          </a:prstGeom>
          <a:solidFill>
            <a:srgbClr val="000000">
              <a:alpha val="5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Боже, я знаю, що Ти будеш з нами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храмі Своєму під небесами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Радість і мир Ти дарував,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Життя за людей віддав,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Книгу життя нас записав.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1332000"/>
            <a:ext cx="9719280" cy="3420000"/>
          </a:xfrm>
          <a:prstGeom prst="rect">
            <a:avLst/>
          </a:prstGeom>
          <a:solidFill>
            <a:srgbClr val="000000">
              <a:alpha val="4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 Своєму Слові живому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Ти для життя спасіння дав,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Щоб люди всі молились Тому,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Хто на хресті за них вмирав.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Боже, я молюсь за Україну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Боже, молю Тебе за людей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Ти їм прости, Ти їх спаси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милість Свою нам яви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360" y="1080000"/>
            <a:ext cx="9719280" cy="3960000"/>
          </a:xfrm>
          <a:prstGeom prst="rect">
            <a:avLst/>
          </a:prstGeom>
          <a:solidFill>
            <a:srgbClr val="000000">
              <a:alpha val="5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Боже, я знаю, що Ти будеш з нами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храмі Своєму під небесами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Радість і мир Ти дарував,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Життя за людей віддав,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Книгу життя нас записав.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2021-08-06T17:08:32Z</dcterms:created>
  <dc:creator/>
  <dc:description/>
  <dc:language>uk-UA</dc:language>
  <cp:lastModifiedBy/>
  <dcterms:modified xsi:type="dcterms:W3CDTF">2021-08-06T17:22:29Z</dcterms:modified>
  <cp:revision>2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